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94660"/>
  </p:normalViewPr>
  <p:slideViewPr>
    <p:cSldViewPr>
      <p:cViewPr varScale="1">
        <p:scale>
          <a:sx n="87" d="100"/>
          <a:sy n="87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3D422E-477B-4F8C-9842-5956B0B36BF8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BCA75E-AE47-46CD-9CBE-E08B21F9CED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Weather Unit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Franklin Gothic Demi Cond" pitchFamily="34" charset="0"/>
              </a:rPr>
              <a:t>By: Liam Peterson</a:t>
            </a:r>
            <a:endParaRPr lang="en-US" dirty="0"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6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Vocabulary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Warm Front- Leading edge of a warm mass of air</a:t>
            </a: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Cold Front-Leading edge of a cold mass of air</a:t>
            </a:r>
          </a:p>
        </p:txBody>
      </p:sp>
    </p:spTree>
    <p:extLst>
      <p:ext uri="{BB962C8B-B14F-4D97-AF65-F5344CB8AC3E}">
        <p14:creationId xmlns:p14="http://schemas.microsoft.com/office/powerpoint/2010/main" val="384615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Lab idea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latin typeface="+mj-lt"/>
              </a:rPr>
              <a:t>My  lab is to see how deadly is a storm. We do that by making a small village and put it outside in a sand box. We get a powerful fan and see how much does did the village survive.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87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itchFamily="34" charset="0"/>
              </a:rPr>
              <a:t>COMPREHANSION ACTIVITY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Hurricane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 hurricane carry's  gravel, water, wood and other objects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They started naming hurricanes on 1956 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2196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48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Weather Unit</vt:lpstr>
      <vt:lpstr>Vocabulary</vt:lpstr>
      <vt:lpstr>Lab idea</vt:lpstr>
      <vt:lpstr>COMPREHANSION ACTIVITY 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</dc:title>
  <dc:creator>Student</dc:creator>
  <cp:lastModifiedBy>Student</cp:lastModifiedBy>
  <cp:revision>5</cp:revision>
  <dcterms:created xsi:type="dcterms:W3CDTF">2012-12-03T22:07:26Z</dcterms:created>
  <dcterms:modified xsi:type="dcterms:W3CDTF">2012-12-03T22:54:06Z</dcterms:modified>
</cp:coreProperties>
</file>